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Poppins"/>
      <p:regular r:id="rId32"/>
      <p:bold r:id="rId33"/>
      <p:italic r:id="rId34"/>
      <p:boldItalic r:id="rId35"/>
    </p:embeddedFont>
    <p:embeddedFont>
      <p:font typeface="IBM Plex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hSWnsoj0q5s8MxUbH5P1m/0yJo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E3A168-7D1C-4D8C-940E-ABD2936FC6EF}">
  <a:tblStyle styleId="{D6E3A168-7D1C-4D8C-940E-ABD2936FC6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roximaNov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4.xml"/><Relationship Id="rId33" Type="http://schemas.openxmlformats.org/officeDocument/2006/relationships/font" Target="fonts/Poppins-bold.fntdata"/><Relationship Id="rId10" Type="http://schemas.openxmlformats.org/officeDocument/2006/relationships/slide" Target="slides/slide3.xml"/><Relationship Id="rId32" Type="http://schemas.openxmlformats.org/officeDocument/2006/relationships/font" Target="fonts/Poppins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boldItalic.fntdata"/><Relationship Id="rId12" Type="http://schemas.openxmlformats.org/officeDocument/2006/relationships/slide" Target="slides/slide5.xml"/><Relationship Id="rId34" Type="http://schemas.openxmlformats.org/officeDocument/2006/relationships/font" Target="fonts/Poppins-italic.fntdata"/><Relationship Id="rId15" Type="http://schemas.openxmlformats.org/officeDocument/2006/relationships/slide" Target="slides/slide8.xml"/><Relationship Id="rId37" Type="http://schemas.openxmlformats.org/officeDocument/2006/relationships/font" Target="fonts/IBMPlexMono-bold.fntdata"/><Relationship Id="rId14" Type="http://schemas.openxmlformats.org/officeDocument/2006/relationships/slide" Target="slides/slide7.xml"/><Relationship Id="rId36" Type="http://schemas.openxmlformats.org/officeDocument/2006/relationships/font" Target="fonts/IBMPlexMono-regular.fntdata"/><Relationship Id="rId17" Type="http://schemas.openxmlformats.org/officeDocument/2006/relationships/slide" Target="slides/slide10.xml"/><Relationship Id="rId39" Type="http://schemas.openxmlformats.org/officeDocument/2006/relationships/font" Target="fonts/IBMPlexMono-boldItalic.fntdata"/><Relationship Id="rId16" Type="http://schemas.openxmlformats.org/officeDocument/2006/relationships/slide" Target="slides/slide9.xml"/><Relationship Id="rId38" Type="http://schemas.openxmlformats.org/officeDocument/2006/relationships/font" Target="fonts/IBMPlexMon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4" name="Google Shape;354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355" name="Google Shape;355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356" name="Google Shape;356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Google Shape;357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58" name="Google Shape;358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5" name="Google Shape;365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66" name="Google Shape;366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3" name="Google Shape;373;p31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5" name="Google Shape;375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0" name="Google Shape;380;p31"/>
          <p:cNvGrpSpPr/>
          <p:nvPr/>
        </p:nvGrpSpPr>
        <p:grpSpPr>
          <a:xfrm>
            <a:off x="6642300" y="-415700"/>
            <a:ext cx="4558967" cy="1887074"/>
            <a:chOff x="6566100" y="-415700"/>
            <a:chExt cx="4558967" cy="1887074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383" name="Google Shape;383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384" name="Google Shape;384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8" name="Google Shape;388;p31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89" name="Google Shape;38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6" name="Google Shape;396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8" name="Google Shape;39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9" name="Google Shape;39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2" name="Google Shape;402;p32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5" name="Google Shape;405;p3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406" name="Google Shape;406;p3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407" name="Google Shape;407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33"/>
            <p:cNvGrpSpPr/>
            <p:nvPr/>
          </p:nvGrpSpPr>
          <p:grpSpPr>
            <a:xfrm>
              <a:off x="8869019" y="-622132"/>
              <a:ext cx="325155" cy="1788670"/>
              <a:chOff x="8869019" y="-622132"/>
              <a:chExt cx="325155" cy="1788670"/>
            </a:xfrm>
          </p:grpSpPr>
          <p:sp>
            <p:nvSpPr>
              <p:cNvPr id="411" name="Google Shape;411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13" name="Google Shape;413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5" name="Google Shape;415;p3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" name="Google Shape;419;p33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420" name="Google Shape;420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980"/>
                    </a:srgbClr>
                  </a:gs>
                  <a:gs pos="40000">
                    <a:srgbClr val="FF9900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22" name="Google Shape;422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4" name="Google Shape;424;p3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25" name="Google Shape;425;p3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3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3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31" name="Google Shape;431;p3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32" name="Google Shape;432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3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0" name="Google Shape;440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" name="Google Shape;447;p3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48" name="Google Shape;448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5" name="Google Shape;455;p3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7" name="Google Shape;457;p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58" name="Google Shape;458;p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62" name="Google Shape;462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63" name="Google Shape;463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468" name="Google Shape;468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9" name="Google Shape;469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70" name="Google Shape;47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73" name="Google Shape;473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5" name="Google Shape;475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477" name="Google Shape;477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3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6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81" name="Google Shape;481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89" name="Google Shape;489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" name="Google Shape;496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97" name="Google Shape;497;p3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7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501" name="Google Shape;501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2" name="Google Shape;502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503" name="Google Shape;503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4" name="Google Shape;504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05" name="Google Shape;505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07" name="Google Shape;507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08" name="Google Shape;508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511" name="Google Shape;511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4" name="Google Shape;514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5" name="Google Shape;515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2" name="Google Shape;522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23" name="Google Shape;523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0" name="Google Shape;530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31" name="Google Shape;531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" name="Google Shape;538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39" name="Google Shape;539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0" name="Google Shape;540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1" name="Google Shape;541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" name="Google Shape;18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19" name="Google Shape;19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20" name="Google Shape;20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3" name="Google Shape;23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26" name="Google Shape;2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" name="Google Shape;2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9" name="Google Shape;2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" name="Google Shape;3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36" name="Google Shape;3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" name="Google Shape;3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" name="Google Shape;3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" name="Google Shape;3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" name="Google Shape;4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46" name="Google Shape;4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" name="Google Shape;4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" name="Google Shape;4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9" name="Google Shape;4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5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5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5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" name="Google Shape;5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56" name="Google Shape;56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2" name="Google Shape;62;p2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63" name="Google Shape;63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64" name="Google Shape;64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66" name="Google Shape;66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" name="Google Shape;67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68" name="Google Shape;68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70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1" name="Google Shape;71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" name="Google Shape;73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74" name="Google Shape;74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" name="Google Shape;76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77" name="Google Shape;77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80" name="Google Shape;80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84" name="Google Shape;84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92" name="Google Shape;92;p25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95" name="Google Shape;95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99" name="Google Shape;99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105" name="Google Shape;10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" name="Google Shape;10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" name="Google Shape;112;p26"/>
          <p:cNvGrpSpPr/>
          <p:nvPr/>
        </p:nvGrpSpPr>
        <p:grpSpPr>
          <a:xfrm>
            <a:off x="-96328" y="4888563"/>
            <a:ext cx="1590409" cy="88126"/>
            <a:chOff x="124625" y="4953514"/>
            <a:chExt cx="1137388" cy="88143"/>
          </a:xfrm>
        </p:grpSpPr>
        <p:sp>
          <p:nvSpPr>
            <p:cNvPr id="113" name="Google Shape;113;p26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6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6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116" name="Google Shape;116;p26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4598006" y="-1699037"/>
            <a:ext cx="5579795" cy="3203424"/>
            <a:chOff x="4521806" y="-1546637"/>
            <a:chExt cx="5579795" cy="3203424"/>
          </a:xfrm>
        </p:grpSpPr>
        <p:grpSp>
          <p:nvGrpSpPr>
            <p:cNvPr id="121" name="Google Shape;121;p26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122" name="Google Shape;122;p26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6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6"/>
            <p:cNvGrpSpPr/>
            <p:nvPr/>
          </p:nvGrpSpPr>
          <p:grpSpPr>
            <a:xfrm rot="10800000">
              <a:off x="8323179" y="210224"/>
              <a:ext cx="1493504" cy="88126"/>
              <a:chOff x="124625" y="4953514"/>
              <a:chExt cx="1137388" cy="88143"/>
            </a:xfrm>
          </p:grpSpPr>
          <p:sp>
            <p:nvSpPr>
              <p:cNvPr id="129" name="Google Shape;129;p26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26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26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5" name="Google Shape;155;p2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6" name="Google Shape;156;p2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57" name="Google Shape;157;p2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58" name="Google Shape;158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59" name="Google Shape;159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60" name="Google Shape;160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65" name="Google Shape;165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67" name="Google Shape;167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70" name="Google Shape;170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2" name="Google Shape;172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74" name="Google Shape;174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78" name="Google Shape;17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86" name="Google Shape;186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94" name="Google Shape;194;p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97" name="Google Shape;197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9" name="Google Shape;199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03" name="Google Shape;203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206" name="Google Shape;206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" name="Google Shape;208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12" name="Google Shape;212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5" name="Google Shape;215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8" name="Google Shape;218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" name="Google Shape;220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21" name="Google Shape;221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24" name="Google Shape;224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25" name="Google Shape;225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28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9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46" name="Google Shape;246;p29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47" name="Google Shape;247;p29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48" name="Google Shape;248;p29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49" name="Google Shape;249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Google Shape;250;p29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2" name="Google Shape;262;p2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64" name="Google Shape;264;p2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65" name="Google Shape;265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2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73" name="Google Shape;27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0" name="Google Shape;280;p2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81" name="Google Shape;28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3" name="Google Shape;28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86" name="Google Shape;286;p30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87" name="Google Shape;287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290" name="Google Shape;290;p30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30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00" name="Google Shape;30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" name="Google Shape;307;p30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-2424241" y="2074146"/>
            <a:ext cx="6274943" cy="6257753"/>
            <a:chOff x="-2447691" y="2022396"/>
            <a:chExt cx="6274943" cy="6257753"/>
          </a:xfrm>
        </p:grpSpPr>
        <p:grpSp>
          <p:nvGrpSpPr>
            <p:cNvPr id="312" name="Google Shape;312;p30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13" name="Google Shape;313;p30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14" name="Google Shape;314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15" name="Google Shape;315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0" name="Google Shape;320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321;p30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22" name="Google Shape;322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23" name="Google Shape;323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8" name="Google Shape;328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" name="Google Shape;329;p30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0" name="Google Shape;330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1" name="Google Shape;331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6" name="Google Shape;336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30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8" name="Google Shape;338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9" name="Google Shape;339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Google Shape;344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5" name="Google Shape;345;p30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46" name="Google Shape;346;p3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7" name="Google Shape;347;p30"/>
              <p:cNvPicPr preferRelativeResize="0"/>
              <p:nvPr/>
            </p:nvPicPr>
            <p:blipFill rotWithShape="1">
              <a:blip r:embed="rId2">
                <a:alphaModFix/>
              </a:blip>
              <a:srcRect b="17662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p30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30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350" name="Google Shape;350;p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6.png"/><Relationship Id="rId13" Type="http://schemas.openxmlformats.org/officeDocument/2006/relationships/image" Target="../media/image24.jpg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23.jpg"/><Relationship Id="rId14" Type="http://schemas.openxmlformats.org/officeDocument/2006/relationships/image" Target="../media/image26.jpg"/><Relationship Id="rId17" Type="http://schemas.openxmlformats.org/officeDocument/2006/relationships/image" Target="../media/image20.jpg"/><Relationship Id="rId16" Type="http://schemas.openxmlformats.org/officeDocument/2006/relationships/image" Target="../media/image29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• David Zurita</a:t>
            </a:r>
            <a:endParaRPr/>
          </a:p>
        </p:txBody>
      </p:sp>
      <p:sp>
        <p:nvSpPr>
          <p:cNvPr id="547" name="Google Shape;547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4500" u="none" cap="none" strike="noStrike">
                <a:solidFill>
                  <a:srgbClr val="A3C9EE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800" u="none" cap="none" strike="noStrik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b="0" i="0" sz="3200" u="none" cap="none" strike="noStrik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48" name="Google Shape;548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549" name="Google Shape;549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" name="Google Shape;55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51" name="Google Shape;55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54" name="Google Shape;55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57" name="Google Shape;55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561" name="Google Shape;561;p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Google Shape;566;p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568" name="Google Shape;568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576" name="Google Shape;57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584" name="Google Shape;58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587" name="Google Shape;58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Google Shape;589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91" name="Google Shape;591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93" name="Google Shape;593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96" name="Google Shape;596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99" name="Google Shape;59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"/>
          <p:cNvSpPr txBox="1"/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" sz="11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r>
              <a:rPr b="0" i="0" lang="en" sz="11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 alto nivel de la solución planteada.</a:t>
            </a:r>
            <a:endParaRPr/>
          </a:p>
        </p:txBody>
      </p:sp>
      <p:pic>
        <p:nvPicPr>
          <p:cNvPr id="886" name="Google Shape;8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00" y="173025"/>
            <a:ext cx="8379602" cy="39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892" name="Google Shape;892;p11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5" name="Google Shape;895;p11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11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7" name="Google Shape;897;p11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11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11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0" name="Google Shape;900;p11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11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2" name="Google Shape;902;p11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11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p11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11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11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11"/>
          <p:cNvCxnSpPr>
            <a:stCxn id="898" idx="2"/>
            <a:endCxn id="893" idx="0"/>
          </p:cNvCxnSpPr>
          <p:nvPr/>
        </p:nvCxnSpPr>
        <p:spPr>
          <a:xfrm flipH="1" rot="-5400000">
            <a:off x="678588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11"/>
          <p:cNvCxnSpPr>
            <a:stCxn id="893" idx="2"/>
            <a:endCxn id="894" idx="0"/>
          </p:cNvCxnSpPr>
          <p:nvPr/>
        </p:nvCxnSpPr>
        <p:spPr>
          <a:xfrm flipH="1" rot="-5400000">
            <a:off x="68187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10" name="Google Shape;910;p11"/>
          <p:cNvCxnSpPr>
            <a:stCxn id="892" idx="2"/>
            <a:endCxn id="896" idx="0"/>
          </p:cNvCxnSpPr>
          <p:nvPr/>
        </p:nvCxnSpPr>
        <p:spPr>
          <a:xfrm flipH="1" rot="-5400000">
            <a:off x="225506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11" name="Google Shape;911;p11"/>
          <p:cNvCxnSpPr>
            <a:stCxn id="906" idx="2"/>
            <a:endCxn id="899" idx="0"/>
          </p:cNvCxnSpPr>
          <p:nvPr/>
        </p:nvCxnSpPr>
        <p:spPr>
          <a:xfrm flipH="1" rot="-5400000">
            <a:off x="6515812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12" name="Google Shape;912;p11"/>
          <p:cNvCxnSpPr>
            <a:stCxn id="907" idx="2"/>
            <a:endCxn id="901" idx="0"/>
          </p:cNvCxnSpPr>
          <p:nvPr/>
        </p:nvCxnSpPr>
        <p:spPr>
          <a:xfrm flipH="1" rot="-5400000">
            <a:off x="808904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13" name="Google Shape;913;p11"/>
          <p:cNvCxnSpPr>
            <a:stCxn id="903" idx="2"/>
            <a:endCxn id="892" idx="0"/>
          </p:cNvCxnSpPr>
          <p:nvPr/>
        </p:nvCxnSpPr>
        <p:spPr>
          <a:xfrm flipH="1" rot="-5400000">
            <a:off x="2251765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11"/>
          <p:cNvCxnSpPr>
            <a:stCxn id="904" idx="2"/>
            <a:endCxn id="906" idx="0"/>
          </p:cNvCxnSpPr>
          <p:nvPr/>
        </p:nvCxnSpPr>
        <p:spPr>
          <a:xfrm flipH="1" rot="-5400000">
            <a:off x="6512511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11"/>
          <p:cNvCxnSpPr>
            <a:stCxn id="905" idx="2"/>
            <a:endCxn id="907" idx="0"/>
          </p:cNvCxnSpPr>
          <p:nvPr/>
        </p:nvCxnSpPr>
        <p:spPr>
          <a:xfrm flipH="1" rot="-5400000">
            <a:off x="8085740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tipo, nombre de la empresa&#10;&#10;Descripción generada automáticamente" id="916" name="Google Shape;9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917" name="Google Shape;91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918" name="Google Shape;9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1" name="Google Shape;921;p11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2" name="Google Shape;922;p11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3" name="Google Shape;923;p11"/>
          <p:cNvCxnSpPr>
            <a:stCxn id="919" idx="2"/>
            <a:endCxn id="920" idx="0"/>
          </p:cNvCxnSpPr>
          <p:nvPr/>
        </p:nvCxnSpPr>
        <p:spPr>
          <a:xfrm flipH="1" rot="-5400000">
            <a:off x="3736228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924" name="Google Shape;924;p11"/>
          <p:cNvCxnSpPr>
            <a:stCxn id="922" idx="2"/>
            <a:endCxn id="919" idx="0"/>
          </p:cNvCxnSpPr>
          <p:nvPr/>
        </p:nvCxnSpPr>
        <p:spPr>
          <a:xfrm flipH="1" rot="-5400000">
            <a:off x="3732928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 dibujo de una cara feliz&#10;&#10;Descripción generada automáticamente con confianza baja" id="925" name="Google Shape;92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8" name="Google Shape;928;p11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Oracle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11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b="1" lang="en" sz="3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11"/>
          <p:cNvCxnSpPr>
            <a:stCxn id="929" idx="2"/>
            <a:endCxn id="926" idx="0"/>
          </p:cNvCxnSpPr>
          <p:nvPr/>
        </p:nvCxnSpPr>
        <p:spPr>
          <a:xfrm flipH="1" rot="-5400000">
            <a:off x="5097915" y="1962450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1" name="Google Shape;931;p11"/>
          <p:cNvCxnSpPr/>
          <p:nvPr/>
        </p:nvCxnSpPr>
        <p:spPr>
          <a:xfrm flipH="1" rot="-5400000">
            <a:off x="5100928" y="3007213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932" name="Google Shape;9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39" name="Google Shape;939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940" name="Google Shape;940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" name="Google Shape;941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942" name="Google Shape;942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5" name="Google Shape;945;p1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Planificación</a:t>
            </a:r>
            <a:endParaRPr/>
          </a:p>
        </p:txBody>
      </p:sp>
      <p:grpSp>
        <p:nvGrpSpPr>
          <p:cNvPr id="946" name="Google Shape;946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947" name="Google Shape;947;p1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54" name="Google Shape;95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62" name="Google Shape;962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70" name="Google Shape;970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73" name="Google Shape;973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" name="Google Shape;975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977" name="Google Shape;977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8" name="Google Shape;978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9" name="Google Shape;979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 Scrum</a:t>
            </a:r>
            <a:endParaRPr/>
          </a:p>
        </p:txBody>
      </p:sp>
      <p:sp>
        <p:nvSpPr>
          <p:cNvPr id="985" name="Google Shape;985;p1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1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7" name="Google Shape;987;p1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8" name="Google Shape;988;p1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9" name="Google Shape;989;p1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1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1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92" name="Google Shape;992;p1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3" name="Google Shape;993;p13"/>
          <p:cNvCxnSpPr>
            <a:stCxn id="987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94" name="Google Shape;994;p13"/>
          <p:cNvCxnSpPr>
            <a:stCxn id="991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95" name="Google Shape;995;p13"/>
          <p:cNvCxnSpPr>
            <a:stCxn id="988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996" name="Google Shape;996;p13"/>
          <p:cNvCxnSpPr>
            <a:stCxn id="986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pic>
        <p:nvPicPr>
          <p:cNvPr descr="Icono&#10;&#10;Descripción generada automáticamente" id="997" name="Google Shape;9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993" y="2356272"/>
            <a:ext cx="1150013" cy="1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&#10;&#10;Descripción generada automáticamente" id="1002" name="Google Shape;10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805" y="523568"/>
            <a:ext cx="7168390" cy="461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15"/>
          <p:cNvSpPr txBox="1"/>
          <p:nvPr/>
        </p:nvSpPr>
        <p:spPr>
          <a:xfrm>
            <a:off x="3476100" y="1300709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  <a:endParaRPr/>
          </a:p>
        </p:txBody>
      </p:sp>
      <p:sp>
        <p:nvSpPr>
          <p:cNvPr id="1009" name="Google Shape;1009;p1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15"/>
          <p:cNvSpPr txBox="1"/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1011" name="Google Shape;1011;p1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3" name="Google Shape;1013;p1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4" name="Google Shape;1014;p1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8" name="Google Shape;1018;p1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1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020" name="Google Shape;1020;p15"/>
          <p:cNvCxnSpPr>
            <a:stCxn id="1021" idx="4"/>
            <a:endCxn id="1015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022" name="Google Shape;1022;p1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023" name="Google Shape;1023;p1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026" name="Google Shape;1026;p1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8" name="Google Shape;1028;p15"/>
          <p:cNvCxnSpPr>
            <a:stCxn id="1011" idx="2"/>
            <a:endCxn id="1026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029" name="Google Shape;1029;p15"/>
          <p:cNvCxnSpPr>
            <a:stCxn id="1012" idx="2"/>
            <a:endCxn id="1030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031" name="Google Shape;1031;p15"/>
          <p:cNvCxnSpPr>
            <a:stCxn id="1013" idx="2"/>
            <a:endCxn id="1032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033" name="Google Shape;1033;p15"/>
          <p:cNvCxnSpPr>
            <a:stCxn id="1017" idx="0"/>
            <a:endCxn id="1034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035" name="Google Shape;1035;p15"/>
          <p:cNvCxnSpPr>
            <a:stCxn id="1019" idx="0"/>
            <a:endCxn id="1023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036" name="Google Shape;1036;p15"/>
          <p:cNvCxnSpPr>
            <a:stCxn id="1026" idx="6"/>
            <a:endCxn id="1030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7" name="Google Shape;1037;p15"/>
          <p:cNvCxnSpPr>
            <a:stCxn id="1030" idx="6"/>
            <a:endCxn id="1032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8" name="Google Shape;1038;p15"/>
          <p:cNvCxnSpPr>
            <a:stCxn id="1032" idx="6"/>
            <a:endCxn id="1021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15"/>
          <p:cNvCxnSpPr>
            <a:stCxn id="1023" idx="2"/>
            <a:endCxn id="1034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15"/>
          <p:cNvCxnSpPr>
            <a:stCxn id="1034" idx="2"/>
            <a:endCxn id="1021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1" name="Google Shape;1041;p1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021" name="Google Shape;1021;p1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030" name="Google Shape;1030;p1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1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034" name="Google Shape;1034;p1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032" name="Google Shape;1032;p1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054" name="Google Shape;1054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055" name="Google Shape;1055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056" name="Google Shape;1056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057" name="Google Shape;105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58" name="Google Shape;105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9" name="Google Shape;105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0" name="Google Shape;106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1" name="Google Shape;106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2" name="Google Shape;106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63" name="Google Shape;106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64" name="Google Shape;1064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65" name="Google Shape;106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66" name="Google Shape;106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7" name="Google Shape;106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8" name="Google Shape;106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9" name="Google Shape;106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0" name="Google Shape;107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1" name="Google Shape;107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72" name="Google Shape;1072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73" name="Google Shape;1073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74" name="Google Shape;1074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5" name="Google Shape;1075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6" name="Google Shape;1076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7" name="Google Shape;1077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8" name="Google Shape;1078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9" name="Google Shape;1079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80" name="Google Shape;1080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81" name="Google Shape;108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82" name="Google Shape;108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3" name="Google Shape;108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4" name="Google Shape;108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5" name="Google Shape;108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6" name="Google Shape;108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87" name="Google Shape;108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88" name="Google Shape;1088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089" name="Google Shape;1089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90" name="Google Shape;1090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2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91" name="Google Shape;1091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092" name="Google Shape;1092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4" name="Google Shape;1094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095" name="Google Shape;1095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7" name="Google Shape;1097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098" name="Google Shape;1098;p16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9" name="Google Shape;1099;p16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100" name="Google Shape;110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p16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4" name="Google Shape;1104;p16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105" name="Google Shape;1105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16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108" name="Google Shape;1108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16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16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113" name="Google Shape;1113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16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121" name="Google Shape;1121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4" name="Google Shape;1124;p16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6" name="Google Shape;1126;p16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127" name="Google Shape;1127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9" name="Google Shape;1129;p16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—René Descartes</a:t>
            </a:r>
            <a:endParaRPr/>
          </a:p>
        </p:txBody>
      </p:sp>
      <p:sp>
        <p:nvSpPr>
          <p:cNvPr id="1130" name="Google Shape;1130;p16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“Divide cada dificultad en tantas partes como sea posible para su mejor resolución”</a:t>
            </a:r>
            <a:endParaRPr/>
          </a:p>
        </p:txBody>
      </p:sp>
      <p:grpSp>
        <p:nvGrpSpPr>
          <p:cNvPr id="1131" name="Google Shape;1131;p16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132" name="Google Shape;1132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6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135" name="Google Shape;1135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6" name="Google Shape;1136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37" name="Google Shape;1137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Hitos importantes</a:t>
            </a:r>
            <a:endParaRPr/>
          </a:p>
        </p:txBody>
      </p:sp>
      <p:sp>
        <p:nvSpPr>
          <p:cNvPr id="1143" name="Google Shape;1143;p17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7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b="1" i="0" sz="14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5" name="Google Shape;1145;p17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i="0" sz="3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17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147;p17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8" name="Google Shape;1148;p17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3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7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17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b="1" i="0" sz="3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17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153;p17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4" name="Google Shape;1154;p17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3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5" name="Google Shape;1155;p17"/>
          <p:cNvCxnSpPr>
            <a:stCxn id="1145" idx="3"/>
            <a:endCxn id="1144" idx="1"/>
          </p:cNvCxnSpPr>
          <p:nvPr/>
        </p:nvCxnSpPr>
        <p:spPr>
          <a:xfrm>
            <a:off x="1505375" y="1651563"/>
            <a:ext cx="426600" cy="600"/>
          </a:xfrm>
          <a:prstGeom prst="bentConnector3">
            <a:avLst>
              <a:gd fmla="val 10186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6" name="Google Shape;1156;p17"/>
          <p:cNvCxnSpPr>
            <a:stCxn id="1144" idx="3"/>
            <a:endCxn id="1143" idx="1"/>
          </p:cNvCxnSpPr>
          <p:nvPr/>
        </p:nvCxnSpPr>
        <p:spPr>
          <a:xfrm>
            <a:off x="3657599" y="1651563"/>
            <a:ext cx="362400" cy="600"/>
          </a:xfrm>
          <a:prstGeom prst="bentConnector3">
            <a:avLst>
              <a:gd fmla="val 1168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57" name="Google Shape;1157;p17"/>
          <p:cNvCxnSpPr>
            <a:stCxn id="1147" idx="3"/>
            <a:endCxn id="1146" idx="1"/>
          </p:cNvCxnSpPr>
          <p:nvPr/>
        </p:nvCxnSpPr>
        <p:spPr>
          <a:xfrm>
            <a:off x="3496575" y="2550450"/>
            <a:ext cx="523500" cy="600"/>
          </a:xfrm>
          <a:prstGeom prst="bentConnector3">
            <a:avLst>
              <a:gd fmla="val -7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58" name="Google Shape;1158;p17"/>
          <p:cNvCxnSpPr>
            <a:stCxn id="1150" idx="3"/>
            <a:endCxn id="1149" idx="1"/>
          </p:cNvCxnSpPr>
          <p:nvPr/>
        </p:nvCxnSpPr>
        <p:spPr>
          <a:xfrm>
            <a:off x="3760839" y="3439500"/>
            <a:ext cx="259200" cy="600"/>
          </a:xfrm>
          <a:prstGeom prst="bentConnector3">
            <a:avLst>
              <a:gd fmla="val 163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59" name="Google Shape;1159;p17"/>
          <p:cNvCxnSpPr>
            <a:stCxn id="1153" idx="3"/>
            <a:endCxn id="1152" idx="1"/>
          </p:cNvCxnSpPr>
          <p:nvPr/>
        </p:nvCxnSpPr>
        <p:spPr>
          <a:xfrm>
            <a:off x="3760839" y="4330200"/>
            <a:ext cx="259200" cy="600"/>
          </a:xfrm>
          <a:prstGeom prst="bentConnector3">
            <a:avLst>
              <a:gd fmla="val -974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60" name="Google Shape;1160;p17"/>
          <p:cNvCxnSpPr>
            <a:stCxn id="1148" idx="3"/>
            <a:endCxn id="1147" idx="1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fmla="val 95708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1" name="Google Shape;1161;p17"/>
          <p:cNvCxnSpPr>
            <a:stCxn id="1151" idx="3"/>
            <a:endCxn id="1150" idx="1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fmla="val -113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17"/>
          <p:cNvCxnSpPr>
            <a:stCxn id="1154" idx="3"/>
            <a:endCxn id="1153" idx="1"/>
          </p:cNvCxnSpPr>
          <p:nvPr/>
        </p:nvCxnSpPr>
        <p:spPr>
          <a:xfrm>
            <a:off x="1505375" y="4330200"/>
            <a:ext cx="677700" cy="600"/>
          </a:xfrm>
          <a:prstGeom prst="bentConnector3">
            <a:avLst>
              <a:gd fmla="val 10332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168" name="Google Shape;1168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169" name="Google Shape;1169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0" name="Google Shape;1170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71" name="Google Shape;1171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4" name="Google Shape;1174;p18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Equipo</a:t>
            </a:r>
            <a:endParaRPr/>
          </a:p>
        </p:txBody>
      </p:sp>
      <p:grpSp>
        <p:nvGrpSpPr>
          <p:cNvPr id="1175" name="Google Shape;1175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76" name="Google Shape;1176;p1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" name="Google Shape;1181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83" name="Google Shape;1183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91" name="Google Shape;1191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99" name="Google Shape;1199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202" name="Google Shape;1202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206" name="Google Shape;1206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7" name="Google Shape;1207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8" name="Google Shape;1208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9"/>
          <p:cNvPicPr preferRelativeResize="0"/>
          <p:nvPr/>
        </p:nvPicPr>
        <p:blipFill rotWithShape="1">
          <a:blip r:embed="rId3">
            <a:alphaModFix/>
          </a:blip>
          <a:srcRect b="16539" l="0" r="0" t="16547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9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5" name="Google Shape;1215;p19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b="1" i="0" sz="11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9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David Zurita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b="1" i="0" sz="11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9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8" name="Google Shape;121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9"/>
          <p:cNvPicPr preferRelativeResize="0"/>
          <p:nvPr/>
        </p:nvPicPr>
        <p:blipFill rotWithShape="1">
          <a:blip r:embed="rId9">
            <a:alphaModFix/>
          </a:blip>
          <a:srcRect b="6376" l="0" r="0" t="6377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9"/>
          <p:cNvPicPr preferRelativeResize="0"/>
          <p:nvPr/>
        </p:nvPicPr>
        <p:blipFill rotWithShape="1">
          <a:blip r:embed="rId10">
            <a:alphaModFix/>
          </a:blip>
          <a:srcRect b="9255" l="0" r="0" t="9256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9"/>
          <p:cNvPicPr preferRelativeResize="0"/>
          <p:nvPr/>
        </p:nvPicPr>
        <p:blipFill rotWithShape="1">
          <a:blip r:embed="rId11">
            <a:alphaModFix/>
          </a:blip>
          <a:srcRect b="14843" l="0" r="0" t="14837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9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b="0" i="0" sz="14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David Zurita Corvalán" id="1223" name="Google Shape;1223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993919" y="258313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Leonel Aranda Palominos" id="1224" name="Google Shape;1224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8457" y="258764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Cristian Vernal Acevedo, #OPEN_TO_WORK" id="1225" name="Google Shape;1225;p19"/>
          <p:cNvPicPr preferRelativeResize="0"/>
          <p:nvPr/>
        </p:nvPicPr>
        <p:blipFill rotWithShape="1">
          <a:blip r:embed="rId15">
            <a:alphaModFix/>
          </a:blip>
          <a:srcRect b="15468" l="19244" r="17712" t="13994"/>
          <a:stretch/>
        </p:blipFill>
        <p:spPr>
          <a:xfrm>
            <a:off x="2501188" y="2583138"/>
            <a:ext cx="952500" cy="95700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Carlos Valverde" id="1226" name="Google Shape;1226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516737" y="2583137"/>
            <a:ext cx="952501" cy="95250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27" name="Google Shape;1227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039556" y="2574258"/>
            <a:ext cx="952501" cy="952501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8" name="Google Shape;608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609" name="Google Shape;609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" name="Google Shape;610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611" name="Google Shape;61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615" name="Google Shape;615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616" name="Google Shape;616;p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2" name="Google Shape;622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623" name="Google Shape;623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" name="Google Shape;630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631" name="Google Shape;631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" name="Google Shape;638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639" name="Google Shape;639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642" name="Google Shape;642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646" name="Google Shape;646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7" name="Google Shape;647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8" name="Google Shape;648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"/>
          <p:cNvSpPr txBox="1"/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654" name="Google Shape;654;p3"/>
          <p:cNvSpPr txBox="1"/>
          <p:nvPr>
            <p:ph idx="1" type="subTitle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b="1" lang="en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</p:txBody>
      </p:sp>
      <p:grpSp>
        <p:nvGrpSpPr>
          <p:cNvPr id="655" name="Google Shape;655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656" name="Google Shape;656;p3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mbre con chaqueta de color naranja&#10;&#10;Descripción generada automáticamente con confianza media" id="663" name="Google Shape;663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69" r="19068" t="0"/>
          <a:stretch/>
        </p:blipFill>
        <p:spPr>
          <a:xfrm>
            <a:off x="4135801" y="539500"/>
            <a:ext cx="4293833" cy="4068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Innovación en Consultoría y Desarrollo de Software</a:t>
            </a:r>
            <a:endParaRPr/>
          </a:p>
        </p:txBody>
      </p:sp>
      <p:sp>
        <p:nvSpPr>
          <p:cNvPr id="669" name="Google Shape;669;p4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Valverde Technology </a:t>
            </a:r>
            <a:r>
              <a:rPr lang="en"/>
              <a:t>ofrece consultorías y desarrollos de software. La empresa se centra en soluciones tecnológicas creativas e innovadoras alineadas con los estándares de la industria.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672" name="Google Shape;672;p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" name="Google Shape;674;p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675" name="Google Shape;675;p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6" name="Google Shape;676;p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77" name="Google Shape;677;p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8" name="Google Shape;678;p4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logística en las </a:t>
            </a:r>
            <a:r>
              <a:rPr b="1" lang="en"/>
              <a:t>faenas chilenas </a:t>
            </a:r>
            <a:r>
              <a:rPr lang="en"/>
              <a:t>es desafiante debido a su ubicación remota, demandando una planificación precisa para transportar equipos, suministros y personal, y asegurar el bienestar de los trabajadores en terreno.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684" name="Google Shape;684;p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Administrar</a:t>
            </a:r>
            <a:r>
              <a:rPr lang="en"/>
              <a:t> y </a:t>
            </a:r>
            <a:r>
              <a:rPr b="1" lang="en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685" name="Google Shape;685;p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b="1" lang="en"/>
              <a:t>transporte</a:t>
            </a:r>
            <a:r>
              <a:rPr lang="en"/>
              <a:t> y la </a:t>
            </a:r>
            <a:r>
              <a:rPr b="1" lang="en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686" name="Google Shape;686;p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687" name="Google Shape;687;p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688" name="Google Shape;688;p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689" name="Google Shape;689;p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b="1" lang="en"/>
              <a:t>reconocimiento</a:t>
            </a:r>
            <a:r>
              <a:rPr lang="en"/>
              <a:t> </a:t>
            </a:r>
            <a:r>
              <a:rPr b="1" lang="en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descr="Un hombre con un sombrero verde&#10;&#10;Descripción generada automáticamente con confianza baja" id="690" name="Google Shape;690;p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0284" r="10283" t="0"/>
          <a:stretch/>
        </p:blipFill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 junto a un camión&#10;&#10;Descripción generada automáticamente" id="691" name="Google Shape;691;p5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053" l="0" r="0" t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&#10;&#10;Descripción generada automáticamente" id="692" name="Google Shape;692;p5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8086" l="0" r="0" t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93" name="Google Shape;693;p5"/>
          <p:cNvGrpSpPr/>
          <p:nvPr/>
        </p:nvGrpSpPr>
        <p:grpSpPr>
          <a:xfrm flipH="1" rot="10800000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694" name="Google Shape;694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" name="Google Shape;695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96" name="Google Shape;696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5"/>
          <p:cNvGrpSpPr/>
          <p:nvPr/>
        </p:nvGrpSpPr>
        <p:grpSpPr>
          <a:xfrm flipH="1" rot="10800000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698" name="Google Shape;69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0" name="Google Shape;70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"/>
          <p:cNvGrpSpPr/>
          <p:nvPr/>
        </p:nvGrpSpPr>
        <p:grpSpPr>
          <a:xfrm flipH="1" rot="10800000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702" name="Google Shape;70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3" name="Google Shape;70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4" name="Google Shape;70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10" name="Google Shape;710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12" name="Google Shape;712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5" name="Google Shape;715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16" name="Google Shape;716;p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2" name="Google Shape;722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31" name="Google Shape;731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39" name="Google Shape;739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42" name="Google Shape;742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a IA de los sistemas de reconocimiento facial tienen un problema ..." id="745" name="Google Shape;7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51" name="Google Shape;751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52" name="Google Shape;752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" name="Google Shape;753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54" name="Google Shape;754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7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59" name="Google Shape;759;p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4" name="Google Shape;764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5" name="Google Shape;765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66" name="Google Shape;76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74" name="Google Shape;774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82" name="Google Shape;782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85" name="Google Shape;785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789" name="Google Shape;789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1" name="Google Shape;791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797" name="Google Shape;797;p8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98" name="Google Shape;798;p8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{D6E3A168-7D1C-4D8C-940E-ABD2936FC6EF}</a:tableStyleId>
              </a:tblPr>
              <a:tblGrid>
                <a:gridCol w="2638000"/>
                <a:gridCol w="5066000"/>
              </a:tblGrid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 txBox="1"/>
          <p:nvPr>
            <p:ph idx="1" type="subTitle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804" name="Google Shape;804;p9"/>
          <p:cNvSpPr txBox="1"/>
          <p:nvPr>
            <p:ph idx="2" type="subTitle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805" name="Google Shape;805;p9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806" name="Google Shape;806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807" name="Google Shape;807;p9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808" name="Google Shape;808;p9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809" name="Google Shape;809;p9"/>
          <p:cNvSpPr txBox="1"/>
          <p:nvPr>
            <p:ph idx="3" type="subTitle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810" name="Google Shape;810;p9"/>
          <p:cNvSpPr txBox="1"/>
          <p:nvPr>
            <p:ph idx="4" type="subTitle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811" name="Google Shape;811;p9"/>
          <p:cNvSpPr txBox="1"/>
          <p:nvPr>
            <p:ph idx="5" type="subTitle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812" name="Google Shape;812;p9"/>
          <p:cNvSpPr txBox="1"/>
          <p:nvPr>
            <p:ph idx="6" type="subTitle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813" name="Google Shape;813;p9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814" name="Google Shape;814;p9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815" name="Google Shape;815;p9"/>
          <p:cNvSpPr txBox="1"/>
          <p:nvPr>
            <p:ph idx="15" type="subTitle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816" name="Google Shape;816;p9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817" name="Google Shape;817;p9"/>
            <p:cNvSpPr/>
            <p:nvPr/>
          </p:nvSpPr>
          <p:spPr>
            <a:xfrm>
              <a:off x="836180" y="1697442"/>
              <a:ext cx="98615" cy="215528"/>
            </a:xfrm>
            <a:custGeom>
              <a:rect b="b" l="l" r="r" t="t"/>
              <a:pathLst>
                <a:path extrusionOk="0" h="5689" w="2603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18487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875807" y="1510934"/>
              <a:ext cx="22996" cy="55502"/>
            </a:xfrm>
            <a:custGeom>
              <a:rect b="b" l="l" r="r" t="t"/>
              <a:pathLst>
                <a:path extrusionOk="0" h="1465" w="607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909108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772116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772116" y="1510025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825496" y="1509987"/>
              <a:ext cx="38491" cy="58078"/>
            </a:xfrm>
            <a:custGeom>
              <a:rect b="b" l="l" r="r" t="t"/>
              <a:pathLst>
                <a:path extrusionOk="0" h="1533" w="1016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3655" y="1509987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0275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954608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742339" y="1479944"/>
              <a:ext cx="418402" cy="352937"/>
            </a:xfrm>
            <a:custGeom>
              <a:rect b="b" l="l" r="r" t="t"/>
              <a:pathLst>
                <a:path extrusionOk="0" h="9316" w="11044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008367" y="1531051"/>
              <a:ext cx="105169" cy="101039"/>
            </a:xfrm>
            <a:custGeom>
              <a:rect b="b" l="l" r="r" t="t"/>
              <a:pathLst>
                <a:path extrusionOk="0" h="2667" w="2776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830" name="Google Shape;830;p9"/>
            <p:cNvSpPr/>
            <p:nvPr/>
          </p:nvSpPr>
          <p:spPr>
            <a:xfrm>
              <a:off x="8164957" y="779147"/>
              <a:ext cx="52243" cy="21367"/>
            </a:xfrm>
            <a:custGeom>
              <a:rect b="b" l="l" r="r" t="t"/>
              <a:pathLst>
                <a:path extrusionOk="0" h="564" w="1379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8144386" y="749256"/>
              <a:ext cx="93424" cy="29588"/>
            </a:xfrm>
            <a:custGeom>
              <a:rect b="b" l="l" r="r" t="t"/>
              <a:pathLst>
                <a:path extrusionOk="0" h="781" w="2466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8006333" y="846052"/>
              <a:ext cx="368659" cy="229659"/>
            </a:xfrm>
            <a:custGeom>
              <a:rect b="b" l="l" r="r" t="t"/>
              <a:pathLst>
                <a:path extrusionOk="0" h="6062" w="9731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7952725" y="812524"/>
              <a:ext cx="476707" cy="341344"/>
            </a:xfrm>
            <a:custGeom>
              <a:rect b="b" l="l" r="r" t="t"/>
              <a:pathLst>
                <a:path extrusionOk="0" h="9010" w="12583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8039747" y="885756"/>
              <a:ext cx="301716" cy="144266"/>
            </a:xfrm>
            <a:custGeom>
              <a:rect b="b" l="l" r="r" t="t"/>
              <a:pathLst>
                <a:path extrusionOk="0" h="3808" w="7964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9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836" name="Google Shape;836;p9"/>
            <p:cNvSpPr/>
            <p:nvPr/>
          </p:nvSpPr>
          <p:spPr>
            <a:xfrm>
              <a:off x="7163051" y="722585"/>
              <a:ext cx="476896" cy="458030"/>
            </a:xfrm>
            <a:custGeom>
              <a:rect b="b" l="l" r="r" t="t"/>
              <a:pathLst>
                <a:path extrusionOk="0" h="12090" w="12588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7293678" y="846961"/>
              <a:ext cx="119451" cy="135439"/>
            </a:xfrm>
            <a:custGeom>
              <a:rect b="b" l="l" r="r" t="t"/>
              <a:pathLst>
                <a:path extrusionOk="0" h="3575" w="3153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7414342" y="874428"/>
              <a:ext cx="95091" cy="107859"/>
            </a:xfrm>
            <a:custGeom>
              <a:rect b="b" l="l" r="r" t="t"/>
              <a:pathLst>
                <a:path extrusionOk="0" h="2847" w="251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7245072" y="792937"/>
              <a:ext cx="311756" cy="242805"/>
            </a:xfrm>
            <a:custGeom>
              <a:rect b="b" l="l" r="r" t="t"/>
              <a:pathLst>
                <a:path extrusionOk="0" h="6409" w="8229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9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841" name="Google Shape;841;p9"/>
            <p:cNvSpPr/>
            <p:nvPr/>
          </p:nvSpPr>
          <p:spPr>
            <a:xfrm>
              <a:off x="6638230" y="799719"/>
              <a:ext cx="143622" cy="142410"/>
            </a:xfrm>
            <a:custGeom>
              <a:rect b="b" l="l" r="r" t="t"/>
              <a:pathLst>
                <a:path extrusionOk="0" h="3759" w="3791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693731" y="842529"/>
              <a:ext cx="32960" cy="56903"/>
            </a:xfrm>
            <a:custGeom>
              <a:rect b="b" l="l" r="r" t="t"/>
              <a:pathLst>
                <a:path extrusionOk="0" h="1502" w="87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729078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663044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6449487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6485212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6364624" y="740505"/>
              <a:ext cx="476896" cy="422115"/>
            </a:xfrm>
            <a:custGeom>
              <a:rect b="b" l="l" r="r" t="t"/>
              <a:pathLst>
                <a:path extrusionOk="0" h="11142" w="12588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6483886" y="931331"/>
              <a:ext cx="13714" cy="201927"/>
            </a:xfrm>
            <a:custGeom>
              <a:rect b="b" l="l" r="r" t="t"/>
              <a:pathLst>
                <a:path extrusionOk="0" h="5330" w="362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6410162" y="949062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410162" y="980127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6410162" y="1009943"/>
              <a:ext cx="51902" cy="13676"/>
            </a:xfrm>
            <a:custGeom>
              <a:rect b="b" l="l" r="r" t="t"/>
              <a:pathLst>
                <a:path extrusionOk="0" h="361" w="137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6410162" y="1040895"/>
              <a:ext cx="51940" cy="13714"/>
            </a:xfrm>
            <a:custGeom>
              <a:rect b="b" l="l" r="r" t="t"/>
              <a:pathLst>
                <a:path extrusionOk="0" h="362" w="1371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410162" y="1070748"/>
              <a:ext cx="51940" cy="13639"/>
            </a:xfrm>
            <a:custGeom>
              <a:rect b="b" l="l" r="r" t="t"/>
              <a:pathLst>
                <a:path extrusionOk="0" h="360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6410162" y="1101776"/>
              <a:ext cx="51902" cy="13714"/>
            </a:xfrm>
            <a:custGeom>
              <a:rect b="b" l="l" r="r" t="t"/>
              <a:pathLst>
                <a:path extrusionOk="0" h="362" w="137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9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856" name="Google Shape;856;p9"/>
            <p:cNvSpPr/>
            <p:nvPr/>
          </p:nvSpPr>
          <p:spPr>
            <a:xfrm>
              <a:off x="5553999" y="740543"/>
              <a:ext cx="476745" cy="422077"/>
            </a:xfrm>
            <a:custGeom>
              <a:rect b="b" l="l" r="r" t="t"/>
              <a:pathLst>
                <a:path extrusionOk="0" h="11141" w="12584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603022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638710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674511" y="767289"/>
              <a:ext cx="18639" cy="18677"/>
            </a:xfrm>
            <a:custGeom>
              <a:rect b="b" l="l" r="r" t="t"/>
              <a:pathLst>
                <a:path extrusionOk="0" h="493" w="492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711866" y="985166"/>
              <a:ext cx="53077" cy="61146"/>
            </a:xfrm>
            <a:custGeom>
              <a:rect b="b" l="l" r="r" t="t"/>
              <a:pathLst>
                <a:path extrusionOk="0" h="1614" w="1401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861890" y="985810"/>
              <a:ext cx="45955" cy="60275"/>
            </a:xfrm>
            <a:custGeom>
              <a:rect b="b" l="l" r="r" t="t"/>
              <a:pathLst>
                <a:path extrusionOk="0" h="1591" w="1213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607417" y="986416"/>
              <a:ext cx="29891" cy="61109"/>
            </a:xfrm>
            <a:custGeom>
              <a:rect b="b" l="l" r="r" t="t"/>
              <a:pathLst>
                <a:path extrusionOk="0" h="1613" w="789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833325" y="987894"/>
              <a:ext cx="13714" cy="57661"/>
            </a:xfrm>
            <a:custGeom>
              <a:rect b="b" l="l" r="r" t="t"/>
              <a:pathLst>
                <a:path extrusionOk="0" h="1522" w="362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775020" y="987553"/>
              <a:ext cx="45348" cy="59669"/>
            </a:xfrm>
            <a:custGeom>
              <a:rect b="b" l="l" r="r" t="t"/>
              <a:pathLst>
                <a:path extrusionOk="0" h="1575" w="1197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5909701" y="986795"/>
              <a:ext cx="66678" cy="59820"/>
            </a:xfrm>
            <a:custGeom>
              <a:rect b="b" l="l" r="r" t="t"/>
              <a:pathLst>
                <a:path extrusionOk="0" h="1579" w="176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644771" y="985772"/>
              <a:ext cx="61109" cy="61146"/>
            </a:xfrm>
            <a:custGeom>
              <a:rect b="b" l="l" r="r" t="t"/>
              <a:pathLst>
                <a:path extrusionOk="0" h="1614" w="1613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607379" y="916746"/>
              <a:ext cx="369985" cy="47318"/>
            </a:xfrm>
            <a:custGeom>
              <a:rect b="b" l="l" r="r" t="t"/>
              <a:pathLst>
                <a:path extrusionOk="0" h="1249" w="9766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9"/>
          <p:cNvGrpSpPr/>
          <p:nvPr/>
        </p:nvGrpSpPr>
        <p:grpSpPr>
          <a:xfrm>
            <a:off x="3567716" y="1294114"/>
            <a:ext cx="188579" cy="341174"/>
            <a:chOff x="4855778" y="713265"/>
            <a:chExt cx="263452" cy="476632"/>
          </a:xfrm>
        </p:grpSpPr>
        <p:sp>
          <p:nvSpPr>
            <p:cNvPr id="869" name="Google Shape;869;p9"/>
            <p:cNvSpPr/>
            <p:nvPr/>
          </p:nvSpPr>
          <p:spPr>
            <a:xfrm>
              <a:off x="4973032" y="1139055"/>
              <a:ext cx="29361" cy="13676"/>
            </a:xfrm>
            <a:custGeom>
              <a:rect b="b" l="l" r="r" t="t"/>
              <a:pathLst>
                <a:path extrusionOk="0" h="361" w="775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4855968" y="893712"/>
              <a:ext cx="263149" cy="296185"/>
            </a:xfrm>
            <a:custGeom>
              <a:rect b="b" l="l" r="r" t="t"/>
              <a:pathLst>
                <a:path extrusionOk="0" h="7818" w="6946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4855778" y="713265"/>
              <a:ext cx="263452" cy="335775"/>
            </a:xfrm>
            <a:custGeom>
              <a:rect b="b" l="l" r="r" t="t"/>
              <a:pathLst>
                <a:path extrusionOk="0" h="8863" w="6954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4888208" y="750468"/>
              <a:ext cx="199919" cy="105585"/>
            </a:xfrm>
            <a:custGeom>
              <a:rect b="b" l="l" r="r" t="t"/>
              <a:pathLst>
                <a:path extrusionOk="0" h="2787" w="5277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4888018" y="875640"/>
              <a:ext cx="64821" cy="75315"/>
            </a:xfrm>
            <a:custGeom>
              <a:rect b="b" l="l" r="r" t="t"/>
              <a:pathLst>
                <a:path extrusionOk="0" h="1988" w="1711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4962728" y="936673"/>
              <a:ext cx="124035" cy="13714"/>
            </a:xfrm>
            <a:custGeom>
              <a:rect b="b" l="l" r="r" t="t"/>
              <a:pathLst>
                <a:path extrusionOk="0" h="362" w="3274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4989096" y="968989"/>
              <a:ext cx="97857" cy="13639"/>
            </a:xfrm>
            <a:custGeom>
              <a:rect b="b" l="l" r="r" t="t"/>
              <a:pathLst>
                <a:path extrusionOk="0" h="360" w="2583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4888359" y="968989"/>
              <a:ext cx="82097" cy="13639"/>
            </a:xfrm>
            <a:custGeom>
              <a:rect b="b" l="l" r="r" t="t"/>
              <a:pathLst>
                <a:path extrusionOk="0" h="360" w="2167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4889231" y="1000017"/>
              <a:ext cx="196926" cy="13676"/>
            </a:xfrm>
            <a:custGeom>
              <a:rect b="b" l="l" r="r" t="t"/>
              <a:pathLst>
                <a:path extrusionOk="0" h="361" w="5198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059562" y="1032257"/>
              <a:ext cx="27959" cy="13676"/>
            </a:xfrm>
            <a:custGeom>
              <a:rect b="b" l="l" r="r" t="t"/>
              <a:pathLst>
                <a:path extrusionOk="0" h="361" w="738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4888928" y="1032257"/>
              <a:ext cx="152373" cy="13676"/>
            </a:xfrm>
            <a:custGeom>
              <a:rect b="b" l="l" r="r" t="t"/>
              <a:pathLst>
                <a:path extrusionOk="0" h="361" w="4022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889231" y="1063285"/>
              <a:ext cx="196926" cy="13714"/>
            </a:xfrm>
            <a:custGeom>
              <a:rect b="b" l="l" r="r" t="t"/>
              <a:pathLst>
                <a:path extrusionOk="0" h="362" w="5198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